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94" r:id="rId5"/>
    <p:sldId id="293" r:id="rId6"/>
    <p:sldId id="315" r:id="rId7"/>
    <p:sldId id="316" r:id="rId8"/>
    <p:sldId id="317" r:id="rId9"/>
    <p:sldId id="318" r:id="rId10"/>
    <p:sldId id="319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0"/>
    <a:srgbClr val="002A5C"/>
    <a:srgbClr val="16499A"/>
    <a:srgbClr val="464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E4D2A-6B3C-42DB-B65F-FF0B1C9D7D51}" v="19" dt="2024-03-05T20:06:00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5994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Bowley" userId="f1093a82-4e9b-420e-b7ad-5fe8ee30b97a" providerId="ADAL" clId="{C4EE4D2A-6B3C-42DB-B65F-FF0B1C9D7D51}"/>
    <pc:docChg chg="undo custSel addSld delSld modSld sldOrd">
      <pc:chgData name="Lindsay Bowley" userId="f1093a82-4e9b-420e-b7ad-5fe8ee30b97a" providerId="ADAL" clId="{C4EE4D2A-6B3C-42DB-B65F-FF0B1C9D7D51}" dt="2024-03-05T20:06:00.743" v="2212" actId="208"/>
      <pc:docMkLst>
        <pc:docMk/>
      </pc:docMkLst>
      <pc:sldChg chg="del">
        <pc:chgData name="Lindsay Bowley" userId="f1093a82-4e9b-420e-b7ad-5fe8ee30b97a" providerId="ADAL" clId="{C4EE4D2A-6B3C-42DB-B65F-FF0B1C9D7D51}" dt="2024-03-05T19:20:19.081" v="55" actId="47"/>
        <pc:sldMkLst>
          <pc:docMk/>
          <pc:sldMk cId="2146443332" sldId="290"/>
        </pc:sldMkLst>
      </pc:sldChg>
      <pc:sldChg chg="addSp delSp modSp mod modClrScheme chgLayout modNotesTx">
        <pc:chgData name="Lindsay Bowley" userId="f1093a82-4e9b-420e-b7ad-5fe8ee30b97a" providerId="ADAL" clId="{C4EE4D2A-6B3C-42DB-B65F-FF0B1C9D7D51}" dt="2024-03-05T19:41:46.011" v="757" actId="255"/>
        <pc:sldMkLst>
          <pc:docMk/>
          <pc:sldMk cId="123902847" sldId="293"/>
        </pc:sldMkLst>
        <pc:spChg chg="mod">
          <ac:chgData name="Lindsay Bowley" userId="f1093a82-4e9b-420e-b7ad-5fe8ee30b97a" providerId="ADAL" clId="{C4EE4D2A-6B3C-42DB-B65F-FF0B1C9D7D51}" dt="2024-03-05T19:41:46.011" v="757" actId="255"/>
          <ac:spMkLst>
            <pc:docMk/>
            <pc:sldMk cId="123902847" sldId="293"/>
            <ac:spMk id="2" creationId="{F25C86F8-02A9-5254-29C6-07E9EDCD2E0C}"/>
          </ac:spMkLst>
        </pc:spChg>
        <pc:spChg chg="add del mod ord">
          <ac:chgData name="Lindsay Bowley" userId="f1093a82-4e9b-420e-b7ad-5fe8ee30b97a" providerId="ADAL" clId="{C4EE4D2A-6B3C-42DB-B65F-FF0B1C9D7D51}" dt="2024-03-05T19:30:44.952" v="58" actId="700"/>
          <ac:spMkLst>
            <pc:docMk/>
            <pc:sldMk cId="123902847" sldId="293"/>
            <ac:spMk id="4" creationId="{C2EE0B8F-5428-1411-CCF7-1F8A0DB963C4}"/>
          </ac:spMkLst>
        </pc:spChg>
        <pc:spChg chg="add del mod ord">
          <ac:chgData name="Lindsay Bowley" userId="f1093a82-4e9b-420e-b7ad-5fe8ee30b97a" providerId="ADAL" clId="{C4EE4D2A-6B3C-42DB-B65F-FF0B1C9D7D51}" dt="2024-03-05T19:30:44.952" v="58" actId="700"/>
          <ac:spMkLst>
            <pc:docMk/>
            <pc:sldMk cId="123902847" sldId="293"/>
            <ac:spMk id="5" creationId="{26648B9E-B50C-7280-E5B4-A58D2D87C25A}"/>
          </ac:spMkLst>
        </pc:spChg>
        <pc:spChg chg="add del mod ord">
          <ac:chgData name="Lindsay Bowley" userId="f1093a82-4e9b-420e-b7ad-5fe8ee30b97a" providerId="ADAL" clId="{C4EE4D2A-6B3C-42DB-B65F-FF0B1C9D7D51}" dt="2024-03-05T19:30:44.952" v="58" actId="700"/>
          <ac:spMkLst>
            <pc:docMk/>
            <pc:sldMk cId="123902847" sldId="293"/>
            <ac:spMk id="6" creationId="{0251415A-AE1F-72A1-FFB5-D512F4CAE770}"/>
          </ac:spMkLst>
        </pc:spChg>
        <pc:spChg chg="add mod">
          <ac:chgData name="Lindsay Bowley" userId="f1093a82-4e9b-420e-b7ad-5fe8ee30b97a" providerId="ADAL" clId="{C4EE4D2A-6B3C-42DB-B65F-FF0B1C9D7D51}" dt="2024-03-05T19:35:35.124" v="399" actId="1076"/>
          <ac:spMkLst>
            <pc:docMk/>
            <pc:sldMk cId="123902847" sldId="293"/>
            <ac:spMk id="7" creationId="{9AA5C0DA-33A3-ED02-D508-292E847462BF}"/>
          </ac:spMkLst>
        </pc:spChg>
        <pc:picChg chg="mod">
          <ac:chgData name="Lindsay Bowley" userId="f1093a82-4e9b-420e-b7ad-5fe8ee30b97a" providerId="ADAL" clId="{C4EE4D2A-6B3C-42DB-B65F-FF0B1C9D7D51}" dt="2024-03-05T19:36:37.627" v="406" actId="1076"/>
          <ac:picMkLst>
            <pc:docMk/>
            <pc:sldMk cId="123902847" sldId="293"/>
            <ac:picMk id="3" creationId="{5E2F1C19-700B-4626-B6BB-EF3CFCFB2897}"/>
          </ac:picMkLst>
        </pc:picChg>
      </pc:sldChg>
      <pc:sldChg chg="modSp mod">
        <pc:chgData name="Lindsay Bowley" userId="f1093a82-4e9b-420e-b7ad-5fe8ee30b97a" providerId="ADAL" clId="{C4EE4D2A-6B3C-42DB-B65F-FF0B1C9D7D51}" dt="2024-03-05T19:19:54.669" v="36" actId="1076"/>
        <pc:sldMkLst>
          <pc:docMk/>
          <pc:sldMk cId="1475569922" sldId="294"/>
        </pc:sldMkLst>
        <pc:spChg chg="mod">
          <ac:chgData name="Lindsay Bowley" userId="f1093a82-4e9b-420e-b7ad-5fe8ee30b97a" providerId="ADAL" clId="{C4EE4D2A-6B3C-42DB-B65F-FF0B1C9D7D51}" dt="2024-03-05T19:19:49.595" v="35" actId="404"/>
          <ac:spMkLst>
            <pc:docMk/>
            <pc:sldMk cId="1475569922" sldId="294"/>
            <ac:spMk id="5" creationId="{DB1F058D-C4B8-4EFC-A5D7-AFFF37E6B822}"/>
          </ac:spMkLst>
        </pc:spChg>
        <pc:grpChg chg="mod">
          <ac:chgData name="Lindsay Bowley" userId="f1093a82-4e9b-420e-b7ad-5fe8ee30b97a" providerId="ADAL" clId="{C4EE4D2A-6B3C-42DB-B65F-FF0B1C9D7D51}" dt="2024-03-05T19:19:54.669" v="36" actId="1076"/>
          <ac:grpSpMkLst>
            <pc:docMk/>
            <pc:sldMk cId="1475569922" sldId="294"/>
            <ac:grpSpMk id="12" creationId="{069246B0-7642-456A-B21F-8163D7804A85}"/>
          </ac:grpSpMkLst>
        </pc:grpChg>
      </pc:sldChg>
      <pc:sldChg chg="del">
        <pc:chgData name="Lindsay Bowley" userId="f1093a82-4e9b-420e-b7ad-5fe8ee30b97a" providerId="ADAL" clId="{C4EE4D2A-6B3C-42DB-B65F-FF0B1C9D7D51}" dt="2024-03-05T19:20:02.870" v="37" actId="47"/>
        <pc:sldMkLst>
          <pc:docMk/>
          <pc:sldMk cId="123635280" sldId="295"/>
        </pc:sldMkLst>
      </pc:sldChg>
      <pc:sldChg chg="del">
        <pc:chgData name="Lindsay Bowley" userId="f1093a82-4e9b-420e-b7ad-5fe8ee30b97a" providerId="ADAL" clId="{C4EE4D2A-6B3C-42DB-B65F-FF0B1C9D7D51}" dt="2024-03-05T19:20:03.373" v="38" actId="47"/>
        <pc:sldMkLst>
          <pc:docMk/>
          <pc:sldMk cId="750970169" sldId="296"/>
        </pc:sldMkLst>
      </pc:sldChg>
      <pc:sldChg chg="del">
        <pc:chgData name="Lindsay Bowley" userId="f1093a82-4e9b-420e-b7ad-5fe8ee30b97a" providerId="ADAL" clId="{C4EE4D2A-6B3C-42DB-B65F-FF0B1C9D7D51}" dt="2024-03-05T19:20:03.934" v="39" actId="47"/>
        <pc:sldMkLst>
          <pc:docMk/>
          <pc:sldMk cId="2876172173" sldId="297"/>
        </pc:sldMkLst>
      </pc:sldChg>
      <pc:sldChg chg="del">
        <pc:chgData name="Lindsay Bowley" userId="f1093a82-4e9b-420e-b7ad-5fe8ee30b97a" providerId="ADAL" clId="{C4EE4D2A-6B3C-42DB-B65F-FF0B1C9D7D51}" dt="2024-03-05T19:20:04.505" v="40" actId="47"/>
        <pc:sldMkLst>
          <pc:docMk/>
          <pc:sldMk cId="2194884301" sldId="298"/>
        </pc:sldMkLst>
      </pc:sldChg>
      <pc:sldChg chg="del">
        <pc:chgData name="Lindsay Bowley" userId="f1093a82-4e9b-420e-b7ad-5fe8ee30b97a" providerId="ADAL" clId="{C4EE4D2A-6B3C-42DB-B65F-FF0B1C9D7D51}" dt="2024-03-05T19:20:05.005" v="41" actId="47"/>
        <pc:sldMkLst>
          <pc:docMk/>
          <pc:sldMk cId="4147699856" sldId="299"/>
        </pc:sldMkLst>
      </pc:sldChg>
      <pc:sldChg chg="del">
        <pc:chgData name="Lindsay Bowley" userId="f1093a82-4e9b-420e-b7ad-5fe8ee30b97a" providerId="ADAL" clId="{C4EE4D2A-6B3C-42DB-B65F-FF0B1C9D7D51}" dt="2024-03-05T19:20:05.525" v="42" actId="47"/>
        <pc:sldMkLst>
          <pc:docMk/>
          <pc:sldMk cId="878788003" sldId="300"/>
        </pc:sldMkLst>
      </pc:sldChg>
      <pc:sldChg chg="del">
        <pc:chgData name="Lindsay Bowley" userId="f1093a82-4e9b-420e-b7ad-5fe8ee30b97a" providerId="ADAL" clId="{C4EE4D2A-6B3C-42DB-B65F-FF0B1C9D7D51}" dt="2024-03-05T19:20:07.738" v="43" actId="47"/>
        <pc:sldMkLst>
          <pc:docMk/>
          <pc:sldMk cId="3499326506" sldId="301"/>
        </pc:sldMkLst>
      </pc:sldChg>
      <pc:sldChg chg="del">
        <pc:chgData name="Lindsay Bowley" userId="f1093a82-4e9b-420e-b7ad-5fe8ee30b97a" providerId="ADAL" clId="{C4EE4D2A-6B3C-42DB-B65F-FF0B1C9D7D51}" dt="2024-03-05T19:20:10.421" v="44" actId="47"/>
        <pc:sldMkLst>
          <pc:docMk/>
          <pc:sldMk cId="3475243172" sldId="302"/>
        </pc:sldMkLst>
      </pc:sldChg>
      <pc:sldChg chg="del">
        <pc:chgData name="Lindsay Bowley" userId="f1093a82-4e9b-420e-b7ad-5fe8ee30b97a" providerId="ADAL" clId="{C4EE4D2A-6B3C-42DB-B65F-FF0B1C9D7D51}" dt="2024-03-05T19:20:10.718" v="45" actId="47"/>
        <pc:sldMkLst>
          <pc:docMk/>
          <pc:sldMk cId="2149348578" sldId="303"/>
        </pc:sldMkLst>
      </pc:sldChg>
      <pc:sldChg chg="del">
        <pc:chgData name="Lindsay Bowley" userId="f1093a82-4e9b-420e-b7ad-5fe8ee30b97a" providerId="ADAL" clId="{C4EE4D2A-6B3C-42DB-B65F-FF0B1C9D7D51}" dt="2024-03-05T19:20:11.197" v="46" actId="47"/>
        <pc:sldMkLst>
          <pc:docMk/>
          <pc:sldMk cId="4273436657" sldId="304"/>
        </pc:sldMkLst>
      </pc:sldChg>
      <pc:sldChg chg="del">
        <pc:chgData name="Lindsay Bowley" userId="f1093a82-4e9b-420e-b7ad-5fe8ee30b97a" providerId="ADAL" clId="{C4EE4D2A-6B3C-42DB-B65F-FF0B1C9D7D51}" dt="2024-03-05T19:31:53.418" v="83" actId="47"/>
        <pc:sldMkLst>
          <pc:docMk/>
          <pc:sldMk cId="2641843294" sldId="305"/>
        </pc:sldMkLst>
      </pc:sldChg>
      <pc:sldChg chg="del">
        <pc:chgData name="Lindsay Bowley" userId="f1093a82-4e9b-420e-b7ad-5fe8ee30b97a" providerId="ADAL" clId="{C4EE4D2A-6B3C-42DB-B65F-FF0B1C9D7D51}" dt="2024-03-05T19:20:12.471" v="48" actId="47"/>
        <pc:sldMkLst>
          <pc:docMk/>
          <pc:sldMk cId="3258005948" sldId="306"/>
        </pc:sldMkLst>
      </pc:sldChg>
      <pc:sldChg chg="del">
        <pc:chgData name="Lindsay Bowley" userId="f1093a82-4e9b-420e-b7ad-5fe8ee30b97a" providerId="ADAL" clId="{C4EE4D2A-6B3C-42DB-B65F-FF0B1C9D7D51}" dt="2024-03-05T19:20:13.603" v="49" actId="47"/>
        <pc:sldMkLst>
          <pc:docMk/>
          <pc:sldMk cId="1929524029" sldId="307"/>
        </pc:sldMkLst>
      </pc:sldChg>
      <pc:sldChg chg="del">
        <pc:chgData name="Lindsay Bowley" userId="f1093a82-4e9b-420e-b7ad-5fe8ee30b97a" providerId="ADAL" clId="{C4EE4D2A-6B3C-42DB-B65F-FF0B1C9D7D51}" dt="2024-03-05T19:32:22.823" v="89" actId="47"/>
        <pc:sldMkLst>
          <pc:docMk/>
          <pc:sldMk cId="2919558791" sldId="308"/>
        </pc:sldMkLst>
      </pc:sldChg>
      <pc:sldChg chg="del">
        <pc:chgData name="Lindsay Bowley" userId="f1093a82-4e9b-420e-b7ad-5fe8ee30b97a" providerId="ADAL" clId="{C4EE4D2A-6B3C-42DB-B65F-FF0B1C9D7D51}" dt="2024-03-05T19:20:15.408" v="50" actId="47"/>
        <pc:sldMkLst>
          <pc:docMk/>
          <pc:sldMk cId="3981756395" sldId="309"/>
        </pc:sldMkLst>
      </pc:sldChg>
      <pc:sldChg chg="del">
        <pc:chgData name="Lindsay Bowley" userId="f1093a82-4e9b-420e-b7ad-5fe8ee30b97a" providerId="ADAL" clId="{C4EE4D2A-6B3C-42DB-B65F-FF0B1C9D7D51}" dt="2024-03-05T19:20:15.856" v="51" actId="47"/>
        <pc:sldMkLst>
          <pc:docMk/>
          <pc:sldMk cId="656465329" sldId="310"/>
        </pc:sldMkLst>
      </pc:sldChg>
      <pc:sldChg chg="del">
        <pc:chgData name="Lindsay Bowley" userId="f1093a82-4e9b-420e-b7ad-5fe8ee30b97a" providerId="ADAL" clId="{C4EE4D2A-6B3C-42DB-B65F-FF0B1C9D7D51}" dt="2024-03-05T19:20:16.288" v="52" actId="47"/>
        <pc:sldMkLst>
          <pc:docMk/>
          <pc:sldMk cId="2279829701" sldId="311"/>
        </pc:sldMkLst>
      </pc:sldChg>
      <pc:sldChg chg="del">
        <pc:chgData name="Lindsay Bowley" userId="f1093a82-4e9b-420e-b7ad-5fe8ee30b97a" providerId="ADAL" clId="{C4EE4D2A-6B3C-42DB-B65F-FF0B1C9D7D51}" dt="2024-03-05T19:20:17.715" v="53" actId="47"/>
        <pc:sldMkLst>
          <pc:docMk/>
          <pc:sldMk cId="4020698916" sldId="312"/>
        </pc:sldMkLst>
      </pc:sldChg>
      <pc:sldChg chg="del">
        <pc:chgData name="Lindsay Bowley" userId="f1093a82-4e9b-420e-b7ad-5fe8ee30b97a" providerId="ADAL" clId="{C4EE4D2A-6B3C-42DB-B65F-FF0B1C9D7D51}" dt="2024-03-05T19:20:18.168" v="54" actId="47"/>
        <pc:sldMkLst>
          <pc:docMk/>
          <pc:sldMk cId="3323256629" sldId="313"/>
        </pc:sldMkLst>
      </pc:sldChg>
      <pc:sldChg chg="addSp modSp mod modNotesTx">
        <pc:chgData name="Lindsay Bowley" userId="f1093a82-4e9b-420e-b7ad-5fe8ee30b97a" providerId="ADAL" clId="{C4EE4D2A-6B3C-42DB-B65F-FF0B1C9D7D51}" dt="2024-03-05T20:06:00.743" v="2212" actId="208"/>
        <pc:sldMkLst>
          <pc:docMk/>
          <pc:sldMk cId="2732241708" sldId="314"/>
        </pc:sldMkLst>
        <pc:spChg chg="mod">
          <ac:chgData name="Lindsay Bowley" userId="f1093a82-4e9b-420e-b7ad-5fe8ee30b97a" providerId="ADAL" clId="{C4EE4D2A-6B3C-42DB-B65F-FF0B1C9D7D51}" dt="2024-03-05T20:03:24.688" v="2206" actId="1076"/>
          <ac:spMkLst>
            <pc:docMk/>
            <pc:sldMk cId="2732241708" sldId="314"/>
            <ac:spMk id="7" creationId="{C16502EA-75A2-4C06-A761-798963AFF7F9}"/>
          </ac:spMkLst>
        </pc:spChg>
        <pc:picChg chg="add mod">
          <ac:chgData name="Lindsay Bowley" userId="f1093a82-4e9b-420e-b7ad-5fe8ee30b97a" providerId="ADAL" clId="{C4EE4D2A-6B3C-42DB-B65F-FF0B1C9D7D51}" dt="2024-03-05T20:05:41.920" v="2211" actId="1076"/>
          <ac:picMkLst>
            <pc:docMk/>
            <pc:sldMk cId="2732241708" sldId="314"/>
            <ac:picMk id="2" creationId="{AB82C852-6B1A-BE49-29D5-A72AA69BB15F}"/>
          </ac:picMkLst>
        </pc:picChg>
        <pc:picChg chg="mod">
          <ac:chgData name="Lindsay Bowley" userId="f1093a82-4e9b-420e-b7ad-5fe8ee30b97a" providerId="ADAL" clId="{C4EE4D2A-6B3C-42DB-B65F-FF0B1C9D7D51}" dt="2024-03-05T20:06:00.743" v="2212" actId="208"/>
          <ac:picMkLst>
            <pc:docMk/>
            <pc:sldMk cId="2732241708" sldId="314"/>
            <ac:picMk id="1026" creationId="{3CA27F99-24AB-5C48-F42A-F9BD8EB004BD}"/>
          </ac:picMkLst>
        </pc:picChg>
      </pc:sldChg>
      <pc:sldChg chg="del">
        <pc:chgData name="Lindsay Bowley" userId="f1093a82-4e9b-420e-b7ad-5fe8ee30b97a" providerId="ADAL" clId="{C4EE4D2A-6B3C-42DB-B65F-FF0B1C9D7D51}" dt="2024-03-05T19:20:12.069" v="47" actId="47"/>
        <pc:sldMkLst>
          <pc:docMk/>
          <pc:sldMk cId="3250654843" sldId="315"/>
        </pc:sldMkLst>
      </pc:sldChg>
      <pc:sldChg chg="modSp add mod modNotesTx">
        <pc:chgData name="Lindsay Bowley" userId="f1093a82-4e9b-420e-b7ad-5fe8ee30b97a" providerId="ADAL" clId="{C4EE4D2A-6B3C-42DB-B65F-FF0B1C9D7D51}" dt="2024-03-05T20:01:37.187" v="2201" actId="1076"/>
        <pc:sldMkLst>
          <pc:docMk/>
          <pc:sldMk cId="3663726033" sldId="315"/>
        </pc:sldMkLst>
        <pc:spChg chg="mod">
          <ac:chgData name="Lindsay Bowley" userId="f1093a82-4e9b-420e-b7ad-5fe8ee30b97a" providerId="ADAL" clId="{C4EE4D2A-6B3C-42DB-B65F-FF0B1C9D7D51}" dt="2024-03-05T19:41:35.976" v="756" actId="1076"/>
          <ac:spMkLst>
            <pc:docMk/>
            <pc:sldMk cId="3663726033" sldId="315"/>
            <ac:spMk id="2" creationId="{F25C86F8-02A9-5254-29C6-07E9EDCD2E0C}"/>
          </ac:spMkLst>
        </pc:spChg>
        <pc:spChg chg="mod">
          <ac:chgData name="Lindsay Bowley" userId="f1093a82-4e9b-420e-b7ad-5fe8ee30b97a" providerId="ADAL" clId="{C4EE4D2A-6B3C-42DB-B65F-FF0B1C9D7D51}" dt="2024-03-05T20:01:37.187" v="2201" actId="1076"/>
          <ac:spMkLst>
            <pc:docMk/>
            <pc:sldMk cId="3663726033" sldId="315"/>
            <ac:spMk id="7" creationId="{9AA5C0DA-33A3-ED02-D508-292E847462BF}"/>
          </ac:spMkLst>
        </pc:spChg>
        <pc:spChg chg="mod">
          <ac:chgData name="Lindsay Bowley" userId="f1093a82-4e9b-420e-b7ad-5fe8ee30b97a" providerId="ADAL" clId="{C4EE4D2A-6B3C-42DB-B65F-FF0B1C9D7D51}" dt="2024-03-05T19:31:50.052" v="82" actId="207"/>
          <ac:spMkLst>
            <pc:docMk/>
            <pc:sldMk cId="3663726033" sldId="315"/>
            <ac:spMk id="10" creationId="{00000000-0000-0000-0000-000000000000}"/>
          </ac:spMkLst>
        </pc:spChg>
        <pc:picChg chg="mod">
          <ac:chgData name="Lindsay Bowley" userId="f1093a82-4e9b-420e-b7ad-5fe8ee30b97a" providerId="ADAL" clId="{C4EE4D2A-6B3C-42DB-B65F-FF0B1C9D7D51}" dt="2024-03-05T19:41:30.945" v="755" actId="1076"/>
          <ac:picMkLst>
            <pc:docMk/>
            <pc:sldMk cId="3663726033" sldId="315"/>
            <ac:picMk id="3" creationId="{5E2F1C19-700B-4626-B6BB-EF3CFCFB2897}"/>
          </ac:picMkLst>
        </pc:picChg>
      </pc:sldChg>
      <pc:sldChg chg="modSp add mod ord modNotesTx">
        <pc:chgData name="Lindsay Bowley" userId="f1093a82-4e9b-420e-b7ad-5fe8ee30b97a" providerId="ADAL" clId="{C4EE4D2A-6B3C-42DB-B65F-FF0B1C9D7D51}" dt="2024-03-05T19:51:15.462" v="1567" actId="1076"/>
        <pc:sldMkLst>
          <pc:docMk/>
          <pc:sldMk cId="2573961190" sldId="316"/>
        </pc:sldMkLst>
        <pc:spChg chg="mod">
          <ac:chgData name="Lindsay Bowley" userId="f1093a82-4e9b-420e-b7ad-5fe8ee30b97a" providerId="ADAL" clId="{C4EE4D2A-6B3C-42DB-B65F-FF0B1C9D7D51}" dt="2024-03-05T19:51:15.462" v="1567" actId="1076"/>
          <ac:spMkLst>
            <pc:docMk/>
            <pc:sldMk cId="2573961190" sldId="316"/>
            <ac:spMk id="2" creationId="{F25C86F8-02A9-5254-29C6-07E9EDCD2E0C}"/>
          </ac:spMkLst>
        </pc:spChg>
        <pc:spChg chg="mod">
          <ac:chgData name="Lindsay Bowley" userId="f1093a82-4e9b-420e-b7ad-5fe8ee30b97a" providerId="ADAL" clId="{C4EE4D2A-6B3C-42DB-B65F-FF0B1C9D7D51}" dt="2024-03-05T19:51:08.906" v="1566" actId="1076"/>
          <ac:spMkLst>
            <pc:docMk/>
            <pc:sldMk cId="2573961190" sldId="316"/>
            <ac:spMk id="7" creationId="{9AA5C0DA-33A3-ED02-D508-292E847462BF}"/>
          </ac:spMkLst>
        </pc:spChg>
        <pc:spChg chg="mod">
          <ac:chgData name="Lindsay Bowley" userId="f1093a82-4e9b-420e-b7ad-5fe8ee30b97a" providerId="ADAL" clId="{C4EE4D2A-6B3C-42DB-B65F-FF0B1C9D7D51}" dt="2024-03-05T19:32:19.545" v="88" actId="207"/>
          <ac:spMkLst>
            <pc:docMk/>
            <pc:sldMk cId="2573961190" sldId="316"/>
            <ac:spMk id="10" creationId="{00000000-0000-0000-0000-000000000000}"/>
          </ac:spMkLst>
        </pc:spChg>
        <pc:picChg chg="mod">
          <ac:chgData name="Lindsay Bowley" userId="f1093a82-4e9b-420e-b7ad-5fe8ee30b97a" providerId="ADAL" clId="{C4EE4D2A-6B3C-42DB-B65F-FF0B1C9D7D51}" dt="2024-03-05T19:44:09.396" v="1047" actId="1076"/>
          <ac:picMkLst>
            <pc:docMk/>
            <pc:sldMk cId="2573961190" sldId="316"/>
            <ac:picMk id="3" creationId="{5E2F1C19-700B-4626-B6BB-EF3CFCFB2897}"/>
          </ac:picMkLst>
        </pc:picChg>
      </pc:sldChg>
      <pc:sldChg chg="modSp add mod">
        <pc:chgData name="Lindsay Bowley" userId="f1093a82-4e9b-420e-b7ad-5fe8ee30b97a" providerId="ADAL" clId="{C4EE4D2A-6B3C-42DB-B65F-FF0B1C9D7D51}" dt="2024-03-05T19:49:47.769" v="1500" actId="14826"/>
        <pc:sldMkLst>
          <pc:docMk/>
          <pc:sldMk cId="432520036" sldId="317"/>
        </pc:sldMkLst>
        <pc:spChg chg="mod">
          <ac:chgData name="Lindsay Bowley" userId="f1093a82-4e9b-420e-b7ad-5fe8ee30b97a" providerId="ADAL" clId="{C4EE4D2A-6B3C-42DB-B65F-FF0B1C9D7D51}" dt="2024-03-05T19:44:26.917" v="1066" actId="20577"/>
          <ac:spMkLst>
            <pc:docMk/>
            <pc:sldMk cId="432520036" sldId="317"/>
            <ac:spMk id="2" creationId="{F25C86F8-02A9-5254-29C6-07E9EDCD2E0C}"/>
          </ac:spMkLst>
        </pc:spChg>
        <pc:spChg chg="mod">
          <ac:chgData name="Lindsay Bowley" userId="f1093a82-4e9b-420e-b7ad-5fe8ee30b97a" providerId="ADAL" clId="{C4EE4D2A-6B3C-42DB-B65F-FF0B1C9D7D51}" dt="2024-03-05T19:49:23.110" v="1499" actId="1076"/>
          <ac:spMkLst>
            <pc:docMk/>
            <pc:sldMk cId="432520036" sldId="317"/>
            <ac:spMk id="7" creationId="{9AA5C0DA-33A3-ED02-D508-292E847462BF}"/>
          </ac:spMkLst>
        </pc:spChg>
        <pc:picChg chg="mod">
          <ac:chgData name="Lindsay Bowley" userId="f1093a82-4e9b-420e-b7ad-5fe8ee30b97a" providerId="ADAL" clId="{C4EE4D2A-6B3C-42DB-B65F-FF0B1C9D7D51}" dt="2024-03-05T19:49:47.769" v="1500" actId="14826"/>
          <ac:picMkLst>
            <pc:docMk/>
            <pc:sldMk cId="432520036" sldId="317"/>
            <ac:picMk id="3" creationId="{5E2F1C19-700B-4626-B6BB-EF3CFCFB2897}"/>
          </ac:picMkLst>
        </pc:picChg>
      </pc:sldChg>
      <pc:sldChg chg="modSp add mod">
        <pc:chgData name="Lindsay Bowley" userId="f1093a82-4e9b-420e-b7ad-5fe8ee30b97a" providerId="ADAL" clId="{C4EE4D2A-6B3C-42DB-B65F-FF0B1C9D7D51}" dt="2024-03-05T19:54:24.712" v="1843" actId="1076"/>
        <pc:sldMkLst>
          <pc:docMk/>
          <pc:sldMk cId="1677257214" sldId="318"/>
        </pc:sldMkLst>
        <pc:spChg chg="mod">
          <ac:chgData name="Lindsay Bowley" userId="f1093a82-4e9b-420e-b7ad-5fe8ee30b97a" providerId="ADAL" clId="{C4EE4D2A-6B3C-42DB-B65F-FF0B1C9D7D51}" dt="2024-03-05T19:51:29.381" v="1583" actId="20577"/>
          <ac:spMkLst>
            <pc:docMk/>
            <pc:sldMk cId="1677257214" sldId="318"/>
            <ac:spMk id="2" creationId="{F25C86F8-02A9-5254-29C6-07E9EDCD2E0C}"/>
          </ac:spMkLst>
        </pc:spChg>
        <pc:spChg chg="mod">
          <ac:chgData name="Lindsay Bowley" userId="f1093a82-4e9b-420e-b7ad-5fe8ee30b97a" providerId="ADAL" clId="{C4EE4D2A-6B3C-42DB-B65F-FF0B1C9D7D51}" dt="2024-03-05T19:54:07.798" v="1837" actId="1076"/>
          <ac:spMkLst>
            <pc:docMk/>
            <pc:sldMk cId="1677257214" sldId="318"/>
            <ac:spMk id="7" creationId="{9AA5C0DA-33A3-ED02-D508-292E847462BF}"/>
          </ac:spMkLst>
        </pc:spChg>
        <pc:picChg chg="mod">
          <ac:chgData name="Lindsay Bowley" userId="f1093a82-4e9b-420e-b7ad-5fe8ee30b97a" providerId="ADAL" clId="{C4EE4D2A-6B3C-42DB-B65F-FF0B1C9D7D51}" dt="2024-03-05T19:54:24.712" v="1843" actId="1076"/>
          <ac:picMkLst>
            <pc:docMk/>
            <pc:sldMk cId="1677257214" sldId="318"/>
            <ac:picMk id="3" creationId="{5E2F1C19-700B-4626-B6BB-EF3CFCFB2897}"/>
          </ac:picMkLst>
        </pc:picChg>
      </pc:sldChg>
      <pc:sldChg chg="modSp add mod">
        <pc:chgData name="Lindsay Bowley" userId="f1093a82-4e9b-420e-b7ad-5fe8ee30b97a" providerId="ADAL" clId="{C4EE4D2A-6B3C-42DB-B65F-FF0B1C9D7D51}" dt="2024-03-05T19:59:08.213" v="2199" actId="14826"/>
        <pc:sldMkLst>
          <pc:docMk/>
          <pc:sldMk cId="850253467" sldId="319"/>
        </pc:sldMkLst>
        <pc:spChg chg="mod">
          <ac:chgData name="Lindsay Bowley" userId="f1093a82-4e9b-420e-b7ad-5fe8ee30b97a" providerId="ADAL" clId="{C4EE4D2A-6B3C-42DB-B65F-FF0B1C9D7D51}" dt="2024-03-05T19:54:55.661" v="1869" actId="20577"/>
          <ac:spMkLst>
            <pc:docMk/>
            <pc:sldMk cId="850253467" sldId="319"/>
            <ac:spMk id="2" creationId="{F25C86F8-02A9-5254-29C6-07E9EDCD2E0C}"/>
          </ac:spMkLst>
        </pc:spChg>
        <pc:spChg chg="mod">
          <ac:chgData name="Lindsay Bowley" userId="f1093a82-4e9b-420e-b7ad-5fe8ee30b97a" providerId="ADAL" clId="{C4EE4D2A-6B3C-42DB-B65F-FF0B1C9D7D51}" dt="2024-03-05T19:57:23.583" v="2197" actId="1076"/>
          <ac:spMkLst>
            <pc:docMk/>
            <pc:sldMk cId="850253467" sldId="319"/>
            <ac:spMk id="7" creationId="{9AA5C0DA-33A3-ED02-D508-292E847462BF}"/>
          </ac:spMkLst>
        </pc:spChg>
        <pc:picChg chg="mod">
          <ac:chgData name="Lindsay Bowley" userId="f1093a82-4e9b-420e-b7ad-5fe8ee30b97a" providerId="ADAL" clId="{C4EE4D2A-6B3C-42DB-B65F-FF0B1C9D7D51}" dt="2024-03-05T19:59:08.213" v="2199" actId="14826"/>
          <ac:picMkLst>
            <pc:docMk/>
            <pc:sldMk cId="850253467" sldId="319"/>
            <ac:picMk id="3" creationId="{5E2F1C19-700B-4626-B6BB-EF3CFCFB28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A0E4-3B31-4E8D-9A51-BF8B0673F5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0B817-3369-43FA-9206-17E95D19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3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6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9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0B817-3369-43FA-9206-17E95D195B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4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7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6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9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4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9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3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2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1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CE30-317C-F04A-A89F-3CA42BDE467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4C70-0946-F04F-AC13-CEF18A3A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0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753CD0-7F32-4674-AEE2-C402A0F8F698}"/>
              </a:ext>
            </a:extLst>
          </p:cNvPr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rgbClr val="0076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F058D-C4B8-4EFC-A5D7-AFFF37E6B822}"/>
              </a:ext>
            </a:extLst>
          </p:cNvPr>
          <p:cNvSpPr txBox="1"/>
          <p:nvPr/>
        </p:nvSpPr>
        <p:spPr>
          <a:xfrm>
            <a:off x="487456" y="2938205"/>
            <a:ext cx="8169087" cy="1723549"/>
          </a:xfrm>
          <a:prstGeom prst="rect">
            <a:avLst/>
          </a:prstGeom>
          <a:noFill/>
          <a:ln w="76200">
            <a:solidFill>
              <a:srgbClr val="012B5D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TEACHER SELF-CARE</a:t>
            </a:r>
          </a:p>
          <a:p>
            <a:pPr algn="ctr"/>
            <a:endParaRPr lang="en-US" sz="2800" b="1" u="sng" dirty="0">
              <a:solidFill>
                <a:schemeClr val="bg1"/>
              </a:solidFill>
              <a:latin typeface="+mj-lt"/>
              <a:cs typeface="Bold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9246B0-7642-456A-B21F-8163D7804A85}"/>
              </a:ext>
            </a:extLst>
          </p:cNvPr>
          <p:cNvGrpSpPr/>
          <p:nvPr/>
        </p:nvGrpSpPr>
        <p:grpSpPr>
          <a:xfrm>
            <a:off x="2448338" y="1305641"/>
            <a:ext cx="4301289" cy="1919037"/>
            <a:chOff x="3862136" y="-78205"/>
            <a:chExt cx="4301289" cy="191903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AC0F19D-D91B-423F-B064-FAE8FEB9F680}"/>
                </a:ext>
              </a:extLst>
            </p:cNvPr>
            <p:cNvSpPr/>
            <p:nvPr/>
          </p:nvSpPr>
          <p:spPr>
            <a:xfrm>
              <a:off x="3862136" y="-78205"/>
              <a:ext cx="4301289" cy="1919037"/>
            </a:xfrm>
            <a:prstGeom prst="rect">
              <a:avLst/>
            </a:prstGeom>
            <a:solidFill>
              <a:srgbClr val="012B5D"/>
            </a:solidFill>
            <a:ln>
              <a:solidFill>
                <a:srgbClr val="012B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4FE9AF0-02C3-4F80-AA8A-3A9C3BFF9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68776" y="71618"/>
              <a:ext cx="3888008" cy="1554785"/>
            </a:xfrm>
            <a:prstGeom prst="rect">
              <a:avLst/>
            </a:prstGeom>
            <a:ln>
              <a:solidFill>
                <a:srgbClr val="012B5D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7556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Monthly calendar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-374651" y="767259"/>
            <a:ext cx="5149393" cy="51493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1018946" y="98456"/>
            <a:ext cx="687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BE PRACTICAL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222750" y="1381046"/>
            <a:ext cx="4597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Create an AM/PM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Prioritize your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Continue to find organizational hacks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Schedule your time at 70%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Keep encouragement nearby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Utilize natural calendar rhythms to restart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Give yourself grace – not every lesson needs to be larger than life.</a:t>
            </a:r>
          </a:p>
        </p:txBody>
      </p:sp>
    </p:spTree>
    <p:extLst>
      <p:ext uri="{BB962C8B-B14F-4D97-AF65-F5344CB8AC3E}">
        <p14:creationId xmlns:p14="http://schemas.microsoft.com/office/powerpoint/2010/main" val="12390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Connections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21459" y="1944880"/>
            <a:ext cx="4051301" cy="40513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321459" y="30137"/>
            <a:ext cx="8563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A5C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EMBRACE CHALELNGE &amp; FEEDBACK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372760" y="2269672"/>
            <a:ext cx="42862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Get a regular check-in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Build your professional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Attend training and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peer observations with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Submit to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Consider a new grade level or subject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72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rgbClr val="0076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No sign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941348"/>
            <a:ext cx="4644796" cy="4644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1136650" y="103008"/>
            <a:ext cx="687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SET BOUNDARIES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259377" y="1225735"/>
            <a:ext cx="4756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Unplug during weekends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boundaries with others and say 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boundaries with yourself – your identity is not your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Try to protect your school 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Turn off email notifications on your phone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 home – the work will be there in the morning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social media limits for yourself</a:t>
            </a:r>
          </a:p>
        </p:txBody>
      </p:sp>
    </p:spTree>
    <p:extLst>
      <p:ext uri="{BB962C8B-B14F-4D97-AF65-F5344CB8AC3E}">
        <p14:creationId xmlns:p14="http://schemas.microsoft.com/office/powerpoint/2010/main" val="257396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Heart with pulse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-374651" y="767259"/>
            <a:ext cx="5149393" cy="51493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1018946" y="98456"/>
            <a:ext cx="687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STAY HEALTHY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454296" y="1166842"/>
            <a:ext cx="469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 on regular health checkups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Maintain healthy habits and be accountable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Prioritize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Utilize mental health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Pause when stressed and practice mindfulness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Establish a relaxing evening routine to get 7-8 hrs of 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If a person of faith, lean into your faith</a:t>
            </a:r>
          </a:p>
        </p:txBody>
      </p:sp>
    </p:spTree>
    <p:extLst>
      <p:ext uri="{BB962C8B-B14F-4D97-AF65-F5344CB8AC3E}">
        <p14:creationId xmlns:p14="http://schemas.microsoft.com/office/powerpoint/2010/main" val="43252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Grinning with tears of joy face outline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1342" y="1270421"/>
            <a:ext cx="4421609" cy="44216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321459" y="30137"/>
            <a:ext cx="8563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A5C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HAVE FUN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603290" y="1680217"/>
            <a:ext cx="3943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 vacations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Have a good laugh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 with your hands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Invest in friendships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Stay out of the teacher’s lounge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 outside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A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Continue to engage in hobbies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A5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5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228539"/>
            <a:ext cx="9144000" cy="6145191"/>
          </a:xfrm>
          <a:prstGeom prst="rect">
            <a:avLst/>
          </a:prstGeom>
          <a:solidFill>
            <a:srgbClr val="0076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6499A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553047-5AC5-4E13-A1CD-CFC705EEF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2" y="5953099"/>
            <a:ext cx="1711757" cy="684518"/>
          </a:xfrm>
          <a:prstGeom prst="rect">
            <a:avLst/>
          </a:prstGeom>
        </p:spPr>
      </p:pic>
      <p:pic>
        <p:nvPicPr>
          <p:cNvPr id="3" name="Graphic 2" descr="Thought bubble with solid fill">
            <a:extLst>
              <a:ext uri="{FF2B5EF4-FFF2-40B4-BE49-F238E27FC236}">
                <a16:creationId xmlns:a16="http://schemas.microsoft.com/office/drawing/2014/main" id="{5E2F1C19-700B-4626-B6BB-EF3CFCFB2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941348"/>
            <a:ext cx="4644796" cy="4644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C86F8-02A9-5254-29C6-07E9EDCD2E0C}"/>
              </a:ext>
            </a:extLst>
          </p:cNvPr>
          <p:cNvSpPr txBox="1"/>
          <p:nvPr/>
        </p:nvSpPr>
        <p:spPr>
          <a:xfrm>
            <a:off x="1136650" y="103008"/>
            <a:ext cx="687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THINK TRUTH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5C0DA-33A3-ED02-D508-292E847462BF}"/>
              </a:ext>
            </a:extLst>
          </p:cNvPr>
          <p:cNvSpPr txBox="1"/>
          <p:nvPr/>
        </p:nvSpPr>
        <p:spPr>
          <a:xfrm>
            <a:off x="4259377" y="1386483"/>
            <a:ext cx="4756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Prioritize time to journal and reflect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Wait to respond when not escalated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Have a growth mindset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Regularly celebrate small wins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Practice deliberate gratitude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 to let things 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Don’t take accusations or feedback as a personal attack</a:t>
            </a:r>
          </a:p>
        </p:txBody>
      </p:sp>
    </p:spTree>
    <p:extLst>
      <p:ext uri="{BB962C8B-B14F-4D97-AF65-F5344CB8AC3E}">
        <p14:creationId xmlns:p14="http://schemas.microsoft.com/office/powerpoint/2010/main" val="85025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6502EA-75A2-4C06-A761-798963AFF7F9}"/>
              </a:ext>
            </a:extLst>
          </p:cNvPr>
          <p:cNvSpPr txBox="1"/>
          <p:nvPr/>
        </p:nvSpPr>
        <p:spPr>
          <a:xfrm>
            <a:off x="443399" y="4929981"/>
            <a:ext cx="84658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4000" dirty="0">
                <a:solidFill>
                  <a:srgbClr val="012B5D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Lindsay.Bowley@cherokeek12.net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FB1E43-E862-4573-9D16-7DB3C8F01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99" y="5980356"/>
            <a:ext cx="1711757" cy="68451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CA27F99-24AB-5C48-F42A-F9BD8EB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20" y="1002132"/>
            <a:ext cx="3799220" cy="3261555"/>
          </a:xfrm>
          <a:prstGeom prst="rect">
            <a:avLst/>
          </a:prstGeom>
          <a:noFill/>
          <a:ln w="76200">
            <a:solidFill>
              <a:srgbClr val="0076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B82C852-6B1A-BE49-29D5-A72AA69BB1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1487" y="1002132"/>
            <a:ext cx="3468975" cy="3299757"/>
          </a:xfrm>
          <a:prstGeom prst="rect">
            <a:avLst/>
          </a:prstGeom>
          <a:ln w="76200">
            <a:solidFill>
              <a:srgbClr val="0076BF"/>
            </a:solidFill>
          </a:ln>
        </p:spPr>
      </p:pic>
    </p:spTree>
    <p:extLst>
      <p:ext uri="{BB962C8B-B14F-4D97-AF65-F5344CB8AC3E}">
        <p14:creationId xmlns:p14="http://schemas.microsoft.com/office/powerpoint/2010/main" val="273224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9985A3F0CE574BB4A136275A726FA1" ma:contentTypeVersion="20" ma:contentTypeDescription="Create a new document." ma:contentTypeScope="" ma:versionID="be8b5e2a15c2127b5d70fc343d4ee99d">
  <xsd:schema xmlns:xsd="http://www.w3.org/2001/XMLSchema" xmlns:xs="http://www.w3.org/2001/XMLSchema" xmlns:p="http://schemas.microsoft.com/office/2006/metadata/properties" xmlns:ns1="http://schemas.microsoft.com/sharepoint/v3" xmlns:ns3="72cab833-ed9f-4627-9543-971c9ef21bd4" xmlns:ns4="2eb3dc60-20ee-4e8a-a391-76c030e773f9" targetNamespace="http://schemas.microsoft.com/office/2006/metadata/properties" ma:root="true" ma:fieldsID="f79a68a3c8e3b6578c2e13b2151fb2dc" ns1:_="" ns3:_="" ns4:_="">
    <xsd:import namespace="http://schemas.microsoft.com/sharepoint/v3"/>
    <xsd:import namespace="72cab833-ed9f-4627-9543-971c9ef21bd4"/>
    <xsd:import namespace="2eb3dc60-20ee-4e8a-a391-76c030e773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SearchProperties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ab833-ed9f-4627-9543-971c9ef21b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3dc60-20ee-4e8a-a391-76c030e77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2eb3dc60-20ee-4e8a-a391-76c030e773f9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C76BD3-9A5B-446C-8CCB-6B36FC7FF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2cab833-ed9f-4627-9543-971c9ef21bd4"/>
    <ds:schemaRef ds:uri="2eb3dc60-20ee-4e8a-a391-76c030e773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CD2A8-424D-430C-979C-3473F8F33D72}">
  <ds:schemaRefs>
    <ds:schemaRef ds:uri="http://www.w3.org/XML/1998/namespace"/>
    <ds:schemaRef ds:uri="http://schemas.microsoft.com/office/2006/metadata/properties"/>
    <ds:schemaRef ds:uri="2eb3dc60-20ee-4e8a-a391-76c030e773f9"/>
    <ds:schemaRef ds:uri="http://purl.org/dc/elements/1.1/"/>
    <ds:schemaRef ds:uri="http://schemas.openxmlformats.org/package/2006/metadata/core-properties"/>
    <ds:schemaRef ds:uri="72cab833-ed9f-4627-9543-971c9ef21bd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202FC-A877-4E97-B242-8E7C1A900B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263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Lato Black</vt:lpstr>
      <vt:lpstr>Lato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Grant Design Collaborative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DeFrain</dc:creator>
  <cp:lastModifiedBy>Lindsay Bowley</cp:lastModifiedBy>
  <cp:revision>50</cp:revision>
  <cp:lastPrinted>2023-12-20T20:42:43Z</cp:lastPrinted>
  <dcterms:created xsi:type="dcterms:W3CDTF">2016-01-13T15:46:24Z</dcterms:created>
  <dcterms:modified xsi:type="dcterms:W3CDTF">2024-03-05T20:06:09Z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0x010100839985A3F0CE574BB4A136275A726FA1</vt:lpwstr>
  </property>
</Properties>
</file>